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Conjugue au présent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Les œufs (être) en or.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train (être) à l’heure.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69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2800" dirty="0"/>
              <a:t>Les œufs sont en or.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2800"/>
              <a:t>Le train est à l’heure.</a:t>
            </a:r>
            <a:endParaRPr lang="fr-FR" sz="280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7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chaperon rouge (porter) des cadeaux à sa grand-mère.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train (faire) son entrée en gare.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2800" dirty="0"/>
              <a:t>Le chaperon rouge </a:t>
            </a:r>
            <a:r>
              <a:rPr lang="fr-FR" sz="2800" b="1" dirty="0"/>
              <a:t>porte</a:t>
            </a:r>
            <a:r>
              <a:rPr lang="fr-FR" sz="2800" dirty="0"/>
              <a:t> des cadeaux à sa grand-mère.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2800" dirty="0"/>
              <a:t>Le train </a:t>
            </a:r>
            <a:r>
              <a:rPr lang="fr-FR" sz="2800" b="1" dirty="0"/>
              <a:t>fait</a:t>
            </a:r>
            <a:r>
              <a:rPr lang="fr-FR" sz="2800" dirty="0"/>
              <a:t> son entrée en gare.</a:t>
            </a:r>
            <a:endParaRPr lang="fr-FR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Jack (planter) des haricots.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passagers (descendre) du train.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6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2800" dirty="0"/>
              <a:t>Jack </a:t>
            </a:r>
            <a:r>
              <a:rPr lang="fr-FR" sz="2800" b="1" dirty="0"/>
              <a:t>plante</a:t>
            </a:r>
            <a:r>
              <a:rPr lang="fr-FR" sz="2800" dirty="0"/>
              <a:t> des haricots.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2800" dirty="0"/>
              <a:t>Les passagers </a:t>
            </a:r>
            <a:r>
              <a:rPr lang="fr-FR" sz="2800" b="1" dirty="0"/>
              <a:t>descendent</a:t>
            </a:r>
            <a:r>
              <a:rPr lang="fr-FR" sz="2800" dirty="0"/>
              <a:t> du train.</a:t>
            </a:r>
            <a:endParaRPr lang="fr-FR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83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loup (se déguiser) en grand-mère.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trains (fonctionner) à vapeur.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6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2800" dirty="0"/>
              <a:t>Le loup se déguise en grand-mère.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2800" dirty="0"/>
              <a:t>Les trains fonctionnent à vapeur.</a:t>
            </a:r>
            <a:endParaRPr lang="fr-FR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64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L’ogre (attendre) son repas.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passagers (attendre) sur le quai.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31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2800" dirty="0"/>
              <a:t>L’ogre </a:t>
            </a:r>
            <a:r>
              <a:rPr lang="fr-FR" sz="2800" b="1" dirty="0"/>
              <a:t>attend</a:t>
            </a:r>
            <a:r>
              <a:rPr lang="fr-FR" sz="2800" dirty="0"/>
              <a:t> son repas.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2800" dirty="0"/>
              <a:t>Les passagers </a:t>
            </a:r>
            <a:r>
              <a:rPr lang="fr-FR" sz="2800" b="1" dirty="0"/>
              <a:t>attendent</a:t>
            </a:r>
            <a:r>
              <a:rPr lang="fr-FR" sz="2800" dirty="0"/>
              <a:t> sur le quai.</a:t>
            </a:r>
            <a:endParaRPr lang="fr-FR" sz="28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580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244</Words>
  <Application>Microsoft Office PowerPoint</Application>
  <PresentationFormat>Grand écran</PresentationFormat>
  <Paragraphs>88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Conjugue au présent</vt:lpstr>
      <vt:lpstr>Correction</vt:lpstr>
      <vt:lpstr>Conjugue au présent</vt:lpstr>
      <vt:lpstr>Correction</vt:lpstr>
      <vt:lpstr>Conjugue au présent</vt:lpstr>
      <vt:lpstr>Correction</vt:lpstr>
      <vt:lpstr>Conjugue au présent</vt:lpstr>
      <vt:lpstr>Correction</vt:lpstr>
      <vt:lpstr>Conjugue au présent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2022-02-15T12:46:10Z</dcterms:modified>
</cp:coreProperties>
</file>